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94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14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19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01555-FAA2-F047-AB19-FA09630E0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55666-2DBF-D240-B6FD-1816CDD3A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67BA1-9F76-A841-8138-1538978B9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AF26A-A4C3-9A4B-B4F7-2F6ADF745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C029D-8221-B146-AABB-8D34666A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845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F0A1-D87B-FB43-BA73-44C96375C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99F08A-62B4-BC49-A74E-E06C573F5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BC524-CDAC-B345-86EC-CCE2A5A64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7B144-2D5D-1B40-9886-D4AA1708F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F2A4A-4BCD-694E-8862-AE4F8F754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493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F59188-1CE4-E644-AA55-0009962D9D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45D281-5A32-6B43-A791-4FB0C01948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A8A7C-90E0-5C42-AE83-7C9DE1E9F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2CFEF-11C8-B54B-B53D-1A703FC85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F353C-B568-2846-AEEC-101EA743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40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AD19-CCDE-824A-9CAF-80A25C67B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57DC0-6A22-194C-BC0C-82F983B19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A47A8-893F-6D4E-8AE2-F74149458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92A78-429E-674F-BE9F-D5719B861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85AF3-DEF1-2B48-814D-8833747FC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83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FEEF0-3713-4D41-8EA3-ED631E13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B1E8-2623-1F46-9224-31AFE0ECB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53541-16DC-3845-BCE4-FE1359AB5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4B1AC-1103-604B-B7F5-8B37D55AB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6DE42-46D5-7240-BD43-094C1465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15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9849C-5360-214B-9DFE-E9A6D485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0C4BC-1C73-2045-903F-9131D535EA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76D36-0309-0D48-B080-A741C7A9D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11859-4E6E-EC4D-8142-32385FC55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6/8/20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23B78-A04B-FF49-885A-A023062C8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8C95D-BBD9-7D41-9A8E-EECE06F89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5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3946-034A-FD46-A43D-2263B61B4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60CB4-09CA-BD4B-BE96-9D62AA166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03B80-6556-8047-8251-01399A290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B0C6CC-06A8-9549-AFDD-E2AAEAED6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E05169-491C-D348-AB91-C26E36B986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41FA99-086C-2944-B397-BBF4F3AB2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6/8/20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048F1F-EC02-F141-8849-E51F52C9C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999C6B-E117-5B4A-8CAB-92651EAE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70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07F44-EFAA-5446-B40D-CEB8FB5D1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24C3F4-1650-C041-B3B9-7F95E0CBF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6/8/20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F4E3E-83AB-A341-A01E-C02752243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D807FE-F2E6-0544-9BCE-E1FCC071E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81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F0B45B-4232-CF46-BF56-E26889F2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6/8/20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79E469-6E1E-A84D-BB25-65036900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A9A70-7B9C-F940-AF48-5B1C795D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216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9146B-41D3-7E47-9B58-D7B761A3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77D3A-B322-F149-B2C0-09F3D45CC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83A44-F5C7-A247-A67A-497183F3E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FFC4C-9E14-204A-AE5B-0E196DD2F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6/8/20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4CB978-0131-0940-8086-9955A961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84293-D7D6-4043-8A85-5B7FA37B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9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6902C-8A9B-9B46-811E-50E439B8A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33F3A8-3596-F54E-BC20-16D8CC58B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AA73C-0B03-DA43-93BB-4D28B28B1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CDEAE-B0C6-8F47-AAEE-C2FF99D46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C2300-4860-2049-9D62-1A26F612CDA7}" type="datetimeFigureOut">
              <a:rPr lang="en-US" smtClean="0"/>
              <a:t>6/8/20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9B1C7-78FC-A245-9838-B4808264C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9D768-9E48-BF4C-839A-668867EC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71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8C7941-5FAA-C347-AB74-B2221F401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FA6D0C-4A7C-7946-9784-A5EE820F5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21A36-A187-6C40-A911-61FC81B951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C2300-4860-2049-9D62-1A26F612CDA7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D2971-BCA1-7145-ABC0-434D6B5267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68EFE-7D63-504D-A32F-A907E70022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8AAC3-ECE2-C543-ADBE-6D7518F1D8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7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980A2AA-DF22-1948-B301-BFB70A08D68C}"/>
              </a:ext>
            </a:extLst>
          </p:cNvPr>
          <p:cNvSpPr txBox="1"/>
          <p:nvPr/>
        </p:nvSpPr>
        <p:spPr>
          <a:xfrm>
            <a:off x="3592287" y="184666"/>
            <a:ext cx="73047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 err="1">
                <a:solidFill>
                  <a:srgbClr val="1F2B7D"/>
                </a:solidFill>
              </a:rPr>
              <a:t>ms</a:t>
            </a:r>
            <a:r>
              <a:rPr lang="en-US" sz="2400" dirty="0">
                <a:solidFill>
                  <a:srgbClr val="1F2B7D"/>
                </a:solidFill>
              </a:rPr>
              <a:t>-prep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46F536-480B-8049-9E97-A6D96A5CC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918" y="184665"/>
            <a:ext cx="2057883" cy="5191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0DCF8-F989-7A40-9747-16F1393F349F}"/>
              </a:ext>
            </a:extLst>
          </p:cNvPr>
          <p:cNvCxnSpPr>
            <a:cxnSpLocks/>
          </p:cNvCxnSpPr>
          <p:nvPr/>
        </p:nvCxnSpPr>
        <p:spPr>
          <a:xfrm>
            <a:off x="1143000" y="790857"/>
            <a:ext cx="9906000" cy="0"/>
          </a:xfrm>
          <a:prstGeom prst="line">
            <a:avLst/>
          </a:prstGeom>
          <a:ln>
            <a:solidFill>
              <a:srgbClr val="1F2B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7F08E90-254B-144E-B3B6-C4FB9FBAC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06" y="1982883"/>
            <a:ext cx="4640595" cy="4234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8C359B-D185-7646-9070-D805950B63E6}"/>
              </a:ext>
            </a:extLst>
          </p:cNvPr>
          <p:cNvSpPr txBox="1"/>
          <p:nvPr/>
        </p:nvSpPr>
        <p:spPr>
          <a:xfrm>
            <a:off x="1628123" y="2537929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Temp module / sample plate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EA6591-9200-2A4D-8331-A735AFBE7750}"/>
              </a:ext>
            </a:extLst>
          </p:cNvPr>
          <p:cNvSpPr txBox="1"/>
          <p:nvPr/>
        </p:nvSpPr>
        <p:spPr>
          <a:xfrm>
            <a:off x="4494160" y="3769993"/>
            <a:ext cx="143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Reagents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B9EE6-F808-C944-899A-03679BD9A737}"/>
              </a:ext>
            </a:extLst>
          </p:cNvPr>
          <p:cNvSpPr txBox="1"/>
          <p:nvPr/>
        </p:nvSpPr>
        <p:spPr>
          <a:xfrm>
            <a:off x="7244685" y="5745159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p300_single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3804B6-63DE-7744-B5A8-66167868FA46}"/>
              </a:ext>
            </a:extLst>
          </p:cNvPr>
          <p:cNvSpPr txBox="1"/>
          <p:nvPr/>
        </p:nvSpPr>
        <p:spPr>
          <a:xfrm>
            <a:off x="3057246" y="2588075"/>
            <a:ext cx="143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Tip rack</a:t>
            </a:r>
          </a:p>
          <a:p>
            <a:pPr algn="ctr"/>
            <a:r>
              <a:rPr lang="en-US" sz="1400" dirty="0"/>
              <a:t>200uL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B25194-FB1F-664E-9645-2C2E8D868982}"/>
              </a:ext>
            </a:extLst>
          </p:cNvPr>
          <p:cNvSpPr txBox="1"/>
          <p:nvPr/>
        </p:nvSpPr>
        <p:spPr>
          <a:xfrm>
            <a:off x="3065038" y="3766348"/>
            <a:ext cx="143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Destination plate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5474B9-5C6B-8E4E-B1ED-23F160B318A9}"/>
              </a:ext>
            </a:extLst>
          </p:cNvPr>
          <p:cNvSpPr txBox="1"/>
          <p:nvPr/>
        </p:nvSpPr>
        <p:spPr>
          <a:xfrm>
            <a:off x="8786648" y="5745159"/>
            <a:ext cx="15419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p300_multi</a:t>
            </a:r>
          </a:p>
        </p:txBody>
      </p:sp>
    </p:spTree>
    <p:extLst>
      <p:ext uri="{BB962C8B-B14F-4D97-AF65-F5344CB8AC3E}">
        <p14:creationId xmlns:p14="http://schemas.microsoft.com/office/powerpoint/2010/main" val="390186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16126</TotalTime>
  <Words>18</Words>
  <Application>Microsoft Macintosh PowerPoint</Application>
  <PresentationFormat>Widescreen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Swainston, Neil</dc:creator>
  <cp:lastModifiedBy>Swainston, Neil</cp:lastModifiedBy>
  <cp:revision>114</cp:revision>
  <cp:lastPrinted>2020-04-16T11:14:22Z</cp:lastPrinted>
  <dcterms:created xsi:type="dcterms:W3CDTF">2020-03-24T11:24:38Z</dcterms:created>
  <dcterms:modified xsi:type="dcterms:W3CDTF">2020-06-08T08:53:05Z</dcterms:modified>
</cp:coreProperties>
</file>